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9" r:id="rId9"/>
    <p:sldId id="264" r:id="rId10"/>
    <p:sldId id="265" r:id="rId11"/>
    <p:sldId id="266" r:id="rId12"/>
    <p:sldId id="270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28BA"/>
    <a:srgbClr val="FFC521"/>
    <a:srgbClr val="CB8323"/>
    <a:srgbClr val="C6AF28"/>
    <a:srgbClr val="3C92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07" d="100"/>
          <a:sy n="107" d="100"/>
        </p:scale>
        <p:origin x="-12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1E1D-B5E7-4224-9D03-C1E9B0BC9F63}" type="datetimeFigureOut">
              <a:rPr lang="ko-KR" altLang="en-US" smtClean="0"/>
              <a:pPr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91804-88B2-4FB1-AE6C-C2C50C6217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2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amicell.tradekorea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bizkorea.com/catalog/about.jsp?blogId=amicell&amp;pageNo=1&amp;pageVol=6&amp;listStyle=A&amp;lang_type=3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p1.jpg"/>
          <p:cNvPicPr>
            <a:picLocks noChangeAspect="1"/>
          </p:cNvPicPr>
          <p:nvPr/>
        </p:nvPicPr>
        <p:blipFill>
          <a:blip r:embed="rId2" cstate="print"/>
          <a:srcRect r="2422"/>
          <a:stretch>
            <a:fillRect/>
          </a:stretch>
        </p:blipFill>
        <p:spPr>
          <a:xfrm>
            <a:off x="-16" y="-9000"/>
            <a:ext cx="9144032" cy="687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3504" y="5331283"/>
            <a:ext cx="390177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Amicell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Co., Ltd.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480,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Gyejok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ro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, Dong-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gu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Daejeon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, Korea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TEL. +82-42-629-6992/ FAX. +82-42-632-6994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E-mail : amicell@amicell.co.kr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www.amicell.co.kr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903417" y="2714620"/>
            <a:ext cx="53371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ibl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3600" b="1" spc="50" dirty="0" smtClean="0">
                <a:ln w="11430"/>
                <a:solidFill>
                  <a:srgbClr val="FFC5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VITA CELL SOLUTION </a:t>
            </a:r>
          </a:p>
          <a:p>
            <a:pPr algn="ctr"/>
            <a:r>
              <a:rPr lang="en-US" altLang="ko-KR" sz="3600" b="1" spc="50" dirty="0" smtClean="0">
                <a:ln w="11430"/>
                <a:solidFill>
                  <a:srgbClr val="FFC5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SPECIAL CREAM</a:t>
            </a:r>
            <a:endParaRPr lang="ko-KR" altLang="en-US" sz="3600" b="1" spc="50" dirty="0">
              <a:ln w="11430"/>
              <a:solidFill>
                <a:srgbClr val="FFC52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41810" y="1860848"/>
            <a:ext cx="4809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2400" b="1" dirty="0" err="1"/>
              <a:t>产品介绍</a:t>
            </a:r>
            <a:r>
              <a:rPr lang="ko-KR" altLang="ko-KR" sz="2400" b="1" dirty="0"/>
              <a:t>—</a:t>
            </a:r>
            <a:r>
              <a:rPr lang="ko-KR" altLang="ko-KR" sz="2400" b="1" dirty="0" err="1"/>
              <a:t>多功能基础护肤化妆品</a:t>
            </a:r>
            <a:endParaRPr lang="ko-KR" altLang="en-US" sz="24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0000" cy="6860723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r="778"/>
          <a:stretch>
            <a:fillRect/>
          </a:stretch>
        </p:blipFill>
        <p:spPr bwMode="auto">
          <a:xfrm>
            <a:off x="-32" y="1552599"/>
            <a:ext cx="911063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42844" y="2171634"/>
            <a:ext cx="506811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altLang="ko-KR" sz="2000" b="1" dirty="0" smtClean="0"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VITA CELL SOLUTION SPECIAL CREAM</a:t>
            </a:r>
            <a:endParaRPr lang="ko-KR" altLang="en-US" sz="2000" b="1" dirty="0"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957978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309" y="3312775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469189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897817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5326445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348" y="1000108"/>
            <a:ext cx="381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642910" y="96707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2400" b="1" dirty="0" err="1" smtClean="0"/>
              <a:t>产品介绍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Kozuka Gothic Pro R" pitchFamily="34" charset="-128"/>
              <a:ea typeface="한컴 백제 M" pitchFamily="18" charset="-127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8662" y="5957848"/>
            <a:ext cx="1944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Vita Cell </a:t>
            </a:r>
          </a:p>
          <a:p>
            <a:r>
              <a:rPr lang="en-US" altLang="ko-KR" sz="1000" b="1" dirty="0" smtClean="0"/>
              <a:t>Solution Special Cream 50ml</a:t>
            </a:r>
            <a:endParaRPr lang="ko-KR" altLang="en-US" sz="1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14282" y="2672830"/>
            <a:ext cx="4714908" cy="161583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 wrap="square" lIns="108000" tIns="0" rIns="108000" bIns="0" rtlCol="0">
            <a:spAutoFit/>
          </a:bodyPr>
          <a:lstStyle/>
          <a:p>
            <a:r>
              <a:rPr lang="ko-KR" altLang="ko-KR" sz="1050" b="1" dirty="0" smtClean="0">
                <a:solidFill>
                  <a:schemeClr val="bg1"/>
                </a:solidFill>
              </a:rPr>
              <a:t>有效解决皮肤缺乏弹性</a:t>
            </a:r>
            <a:r>
              <a:rPr lang="ko-KR" altLang="ko-KR" sz="1050" b="1" dirty="0">
                <a:solidFill>
                  <a:schemeClr val="bg1"/>
                </a:solidFill>
              </a:rPr>
              <a:t>、</a:t>
            </a:r>
            <a:r>
              <a:rPr lang="ko-KR" altLang="ko-KR" sz="1050" b="1" dirty="0" err="1">
                <a:solidFill>
                  <a:schemeClr val="bg1"/>
                </a:solidFill>
              </a:rPr>
              <a:t>干燥缺水</a:t>
            </a:r>
            <a:r>
              <a:rPr lang="ko-KR" altLang="ko-KR" sz="1050" b="1" dirty="0">
                <a:solidFill>
                  <a:schemeClr val="bg1"/>
                </a:solidFill>
              </a:rPr>
              <a:t>，</a:t>
            </a:r>
            <a:r>
              <a:rPr lang="ko-KR" altLang="ko-KR" sz="1050" b="1" dirty="0" err="1">
                <a:solidFill>
                  <a:schemeClr val="bg1"/>
                </a:solidFill>
              </a:rPr>
              <a:t>产品中的水分与胶原蛋白发挥双重作用</a:t>
            </a:r>
            <a:r>
              <a:rPr lang="ko-KR" altLang="ko-KR" sz="1050" b="1" dirty="0" smtClean="0">
                <a:solidFill>
                  <a:schemeClr val="bg1"/>
                </a:solidFill>
              </a:rPr>
              <a:t>。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0" y="2998374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err="1" smtClean="0">
                <a:latin typeface="Arial" pitchFamily="34" charset="0"/>
                <a:cs typeface="Arial" pitchFamily="34" charset="0"/>
              </a:rPr>
              <a:t>多效高档护肤霜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19036" y="3306151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err="1" smtClean="0"/>
              <a:t>打造童颜美肌</a:t>
            </a:r>
            <a:r>
              <a:rPr lang="ko-KR" altLang="ko-KR" sz="1400" b="1" dirty="0"/>
              <a:t>，</a:t>
            </a:r>
            <a:r>
              <a:rPr lang="ko-KR" altLang="ko-KR" sz="1400" b="1" dirty="0" err="1"/>
              <a:t>抚平皱纹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0100" y="4049917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err="1"/>
              <a:t>为肌肤注入充足营养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0100" y="4907173"/>
            <a:ext cx="2997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err="1" smtClean="0"/>
              <a:t>经稳定化处理的维生素</a:t>
            </a:r>
            <a:r>
              <a:rPr lang="en-US" altLang="ko-KR" sz="1400" b="1" dirty="0" smtClean="0"/>
              <a:t> </a:t>
            </a:r>
            <a:r>
              <a:rPr lang="en-US" altLang="ko-KR" sz="1400" b="1" dirty="0"/>
              <a:t>+ </a:t>
            </a:r>
            <a:r>
              <a:rPr lang="ko-KR" altLang="ko-KR" sz="1400" b="1" dirty="0"/>
              <a:t>美白效果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00100" y="5335801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err="1"/>
              <a:t>含有高档功能性成分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040561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>
            <a:off x="98574" y="1628800"/>
            <a:ext cx="48157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ko-KR" sz="2200" b="1" dirty="0" smtClean="0">
                <a:solidFill>
                  <a:schemeClr val="accent6">
                    <a:lumMod val="75000"/>
                  </a:schemeClr>
                </a:solidFill>
              </a:rPr>
              <a:t>打</a:t>
            </a:r>
            <a:r>
              <a:rPr lang="zh-CN" altLang="ko-KR" sz="2200" b="1" dirty="0">
                <a:solidFill>
                  <a:schemeClr val="accent6">
                    <a:lumMod val="75000"/>
                  </a:schemeClr>
                </a:solidFill>
              </a:rPr>
              <a:t>造水润饱满、富有弹性的童颜美肌</a:t>
            </a:r>
            <a:r>
              <a:rPr lang="en-US" altLang="ko-KR" sz="2200" b="1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lang="ko-KR" altLang="en-US" sz="2200" b="1" dirty="0">
              <a:solidFill>
                <a:schemeClr val="accent6">
                  <a:lumMod val="75000"/>
                </a:schemeClr>
              </a:solidFill>
              <a:latin typeface="굵은바탕체" pitchFamily="18" charset="-127"/>
              <a:ea typeface="굵은바탕체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00100" y="4478545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smtClean="0"/>
              <a:t>补水保湿</a:t>
            </a:r>
            <a:r>
              <a:rPr lang="ko-KR" altLang="ko-KR" sz="1400" b="1" dirty="0"/>
              <a:t>，</a:t>
            </a:r>
            <a:r>
              <a:rPr lang="ko-KR" altLang="ko-KR" sz="1400" b="1" dirty="0" err="1" smtClean="0"/>
              <a:t>舒缓肌肤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660560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TextBox 27"/>
          <p:cNvSpPr txBox="1"/>
          <p:nvPr/>
        </p:nvSpPr>
        <p:spPr>
          <a:xfrm>
            <a:off x="1000100" y="366539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smtClean="0"/>
              <a:t>增加肌肤弹性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18" y="6739078"/>
            <a:ext cx="9196717" cy="1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5050"/>
            <a:ext cx="9180000" cy="6860723"/>
          </a:xfrm>
          <a:prstGeom prst="rect">
            <a:avLst/>
          </a:prstGeom>
          <a:noFill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276872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910" y="3177847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294" y="4182440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48" y="1000108"/>
            <a:ext cx="381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642910" y="967071"/>
            <a:ext cx="139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2400" b="1" dirty="0" err="1" smtClean="0"/>
              <a:t>产品信息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Kozuka Gothic Pro R" pitchFamily="34" charset="-128"/>
              <a:ea typeface="한컴 백제 M" pitchFamily="18" charset="-127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48" y="2499121"/>
            <a:ext cx="3979016" cy="2785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96963" y="2276872"/>
            <a:ext cx="2358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err="1" smtClean="0"/>
              <a:t>产品类型</a:t>
            </a:r>
            <a:r>
              <a:rPr lang="en-US" altLang="ko-KR" sz="1400" b="1" dirty="0" smtClean="0"/>
              <a:t> : </a:t>
            </a:r>
            <a:r>
              <a:rPr lang="ko-KR" altLang="ko-KR" sz="1400" b="1" dirty="0" err="1"/>
              <a:t>多效高档护肤霜</a:t>
            </a:r>
            <a:endParaRPr lang="ko-KR" altLang="en-US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896963" y="2838330"/>
            <a:ext cx="1476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err="1"/>
              <a:t>产品质地</a:t>
            </a:r>
            <a:r>
              <a:rPr lang="en-US" altLang="ko-KR" sz="1400" b="1" dirty="0" smtClean="0"/>
              <a:t> : </a:t>
            </a:r>
            <a:r>
              <a:rPr lang="ko-KR" altLang="en-US" sz="1400" b="1" dirty="0" smtClean="0"/>
              <a:t>韓國</a:t>
            </a:r>
            <a:r>
              <a:rPr lang="en-US" altLang="ko-KR" sz="1400" b="1" dirty="0" smtClean="0"/>
              <a:t> </a:t>
            </a:r>
            <a:endParaRPr lang="ko-KR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902329" y="4314057"/>
            <a:ext cx="28568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smtClean="0"/>
              <a:t>使用部位</a:t>
            </a:r>
            <a:r>
              <a:rPr lang="en-US" altLang="ko-KR" sz="1400" b="1" dirty="0" smtClean="0"/>
              <a:t> : </a:t>
            </a:r>
            <a:r>
              <a:rPr lang="ko-KR" altLang="ko-KR" sz="1400" b="1" dirty="0" err="1"/>
              <a:t>面部</a:t>
            </a:r>
            <a:r>
              <a:rPr lang="ko-KR" altLang="ko-KR" sz="1400" b="1" dirty="0"/>
              <a:t>、</a:t>
            </a:r>
            <a:r>
              <a:rPr lang="ko-KR" altLang="ko-KR" sz="1400" b="1" dirty="0" smtClean="0"/>
              <a:t>颈部、所有肤质</a:t>
            </a:r>
            <a:endParaRPr lang="ko-KR" alt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902329" y="3820849"/>
            <a:ext cx="32287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/>
              <a:t>包装方式 </a:t>
            </a:r>
            <a:r>
              <a:rPr lang="en-US" altLang="ko-KR" sz="1400" b="1" dirty="0" smtClean="0"/>
              <a:t>:</a:t>
            </a:r>
            <a:r>
              <a:rPr lang="ko-KR" altLang="ko-KR" sz="1400" b="1" dirty="0"/>
              <a:t> </a:t>
            </a:r>
            <a:r>
              <a:rPr lang="ko-KR" altLang="ko-KR" sz="1400" b="1" dirty="0" err="1"/>
              <a:t>高档精装盒</a:t>
            </a:r>
            <a:r>
              <a:rPr lang="ko-KR" altLang="ko-KR" sz="1400" b="1" dirty="0"/>
              <a:t>、</a:t>
            </a:r>
            <a:r>
              <a:rPr lang="ko-KR" altLang="ko-KR" sz="1400" b="1" dirty="0" err="1"/>
              <a:t>金色高档容器</a:t>
            </a:r>
            <a:endParaRPr lang="ko-KR" alt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933136" y="4787279"/>
            <a:ext cx="1369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 smtClean="0"/>
              <a:t>原产地</a:t>
            </a:r>
            <a:r>
              <a:rPr lang="en-US" altLang="ko-KR" sz="1400" b="1" dirty="0" smtClean="0"/>
              <a:t>  </a:t>
            </a:r>
            <a:r>
              <a:rPr lang="en-US" altLang="ko-KR" sz="1400" b="1" dirty="0"/>
              <a:t>: </a:t>
            </a:r>
            <a:r>
              <a:rPr lang="ko-KR" altLang="ko-KR" sz="1400" b="1" dirty="0" smtClean="0"/>
              <a:t>韩国</a:t>
            </a:r>
            <a:r>
              <a:rPr lang="en-US" altLang="ko-KR" sz="1400" dirty="0" smtClean="0"/>
              <a:t> </a:t>
            </a:r>
            <a:endParaRPr lang="ko-KR" altLang="en-US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949297" y="5309532"/>
            <a:ext cx="3238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/>
              <a:t>供货方式 </a:t>
            </a:r>
            <a:r>
              <a:rPr lang="en-US" altLang="ko-KR" sz="1400" b="1" dirty="0" smtClean="0"/>
              <a:t> : Wholesale, O.E.M, O.D.M</a:t>
            </a:r>
            <a:endParaRPr lang="ko-KR" altLang="en-US" sz="1400" b="1" dirty="0"/>
          </a:p>
        </p:txBody>
      </p: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822870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6963" y="3302709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2329" y="3820849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3136" y="4316534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6714" y="4808216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2682" y="5269136"/>
            <a:ext cx="360000" cy="38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TextBox 30"/>
          <p:cNvSpPr txBox="1"/>
          <p:nvPr/>
        </p:nvSpPr>
        <p:spPr>
          <a:xfrm>
            <a:off x="4928207" y="3343105"/>
            <a:ext cx="1138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b="1" dirty="0"/>
              <a:t>用量</a:t>
            </a:r>
            <a:r>
              <a:rPr lang="en-US" altLang="ko-KR" sz="1400" b="1" dirty="0" smtClean="0"/>
              <a:t> : 50ml</a:t>
            </a:r>
            <a:endParaRPr lang="ko-KR" altLang="en-US" sz="1400" b="1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780"/>
            <a:ext cx="9180000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59686"/>
            <a:ext cx="9180001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25" y="-9525"/>
            <a:ext cx="91916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903" y="757341"/>
            <a:ext cx="381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2910" y="733705"/>
            <a:ext cx="5346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ko-KR" sz="2000" b="1" dirty="0" smtClean="0"/>
              <a:t>区</a:t>
            </a:r>
            <a:r>
              <a:rPr lang="zh-CN" altLang="ko-KR" sz="2000" b="1" dirty="0"/>
              <a:t>别于同类产品的特点，与众不同的美白效</a:t>
            </a:r>
            <a:r>
              <a:rPr lang="zh-CN" altLang="ko-KR" sz="2000" b="1" dirty="0" smtClean="0"/>
              <a:t>果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Kozuka Gothic Pro R" pitchFamily="34" charset="-128"/>
              <a:ea typeface="한컴 백제 M" pitchFamily="18" charset="-127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373" y="1270774"/>
            <a:ext cx="800105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ko-KR" sz="1600" b="1" dirty="0" smtClean="0">
                <a:solidFill>
                  <a:srgbClr val="00B0F0"/>
                </a:solidFill>
              </a:rPr>
              <a:t>由</a:t>
            </a:r>
            <a:r>
              <a:rPr lang="zh-CN" altLang="ko-KR" sz="1600" b="1" dirty="0">
                <a:solidFill>
                  <a:srgbClr val="00B0F0"/>
                </a:solidFill>
              </a:rPr>
              <a:t>天然活性水（</a:t>
            </a:r>
            <a:r>
              <a:rPr lang="en-US" altLang="ko-KR" sz="1600" b="1" dirty="0">
                <a:solidFill>
                  <a:srgbClr val="00B0F0"/>
                </a:solidFill>
              </a:rPr>
              <a:t>Mineral Active Water</a:t>
            </a:r>
            <a:r>
              <a:rPr lang="zh-CN" altLang="ko-KR" sz="1600" b="1" dirty="0">
                <a:solidFill>
                  <a:srgbClr val="00B0F0"/>
                </a:solidFill>
              </a:rPr>
              <a:t>）制成的化</a:t>
            </a:r>
            <a:r>
              <a:rPr lang="zh-CN" altLang="ko-KR" sz="1600" b="1" dirty="0" smtClean="0">
                <a:solidFill>
                  <a:srgbClr val="00B0F0"/>
                </a:solidFill>
              </a:rPr>
              <a:t>品</a:t>
            </a:r>
            <a:endParaRPr lang="en-US" altLang="zh-CN" sz="1600" b="1" dirty="0" smtClean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ko-KR" sz="1100" dirty="0" smtClean="0"/>
              <a:t>市</a:t>
            </a:r>
            <a:r>
              <a:rPr lang="zh-CN" altLang="ko-KR" sz="1100" dirty="0"/>
              <a:t>面上常见的大部分化妆品都是采用纯净水制成，而本产品含有获得美国批准以及韩国专利的天然活性水。</a:t>
            </a:r>
            <a:r>
              <a:rPr lang="zh-CN" altLang="ko-KR" sz="1100" b="1" u="sng" dirty="0">
                <a:solidFill>
                  <a:srgbClr val="00B0F0"/>
                </a:solidFill>
              </a:rPr>
              <a:t>它具有比纯净水或其他水类小的分子结构，更快速有效地渗透至肌肤深层（渗透速度比前者快１０倍），为其注入充沛水分与营</a:t>
            </a:r>
            <a:r>
              <a:rPr lang="zh-CN" altLang="ko-KR" sz="1100" b="1" u="sng" dirty="0" smtClean="0">
                <a:solidFill>
                  <a:srgbClr val="00B0F0"/>
                </a:solidFill>
              </a:rPr>
              <a:t>养</a:t>
            </a:r>
            <a:r>
              <a:rPr lang="zh-CN" altLang="ko-KR" sz="1100" b="1" dirty="0" smtClean="0">
                <a:solidFill>
                  <a:srgbClr val="00B0F0"/>
                </a:solidFill>
              </a:rPr>
              <a:t>。</a:t>
            </a:r>
            <a:r>
              <a:rPr lang="zh-CN" altLang="ko-KR" sz="1100" dirty="0" smtClean="0"/>
              <a:t>与</a:t>
            </a:r>
            <a:r>
              <a:rPr lang="zh-CN" altLang="ko-KR" sz="1100" dirty="0"/>
              <a:t>含有纯净水的同类产品不同，本产品以与众不同的天然活性水为原料制成，更快更有效地改善皮肤，见效快，效果显著</a:t>
            </a:r>
            <a:r>
              <a:rPr lang="zh-CN" altLang="ko-KR" sz="1100" dirty="0" smtClean="0"/>
              <a:t>。</a:t>
            </a:r>
            <a:endParaRPr lang="en-US" altLang="zh-CN" sz="1100" dirty="0" smtClean="0"/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rgbClr val="0628BA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            </a:t>
            </a:r>
            <a:r>
              <a:rPr lang="ko-KR" altLang="ko-KR" sz="1100" b="1" dirty="0" smtClean="0">
                <a:solidFill>
                  <a:srgbClr val="0628BA"/>
                </a:solidFill>
              </a:rPr>
              <a:t>获得美国食品药品监督管理局</a:t>
            </a:r>
            <a:r>
              <a:rPr lang="ko-KR" altLang="ko-KR" sz="1100" b="1" dirty="0">
                <a:solidFill>
                  <a:srgbClr val="0628BA"/>
                </a:solidFill>
              </a:rPr>
              <a:t>（</a:t>
            </a:r>
            <a:r>
              <a:rPr lang="en-US" altLang="ko-KR" sz="1100" b="1" dirty="0">
                <a:solidFill>
                  <a:srgbClr val="0628BA"/>
                </a:solidFill>
              </a:rPr>
              <a:t>FDA</a:t>
            </a:r>
            <a:r>
              <a:rPr lang="ko-KR" altLang="ko-KR" sz="1100" b="1" dirty="0">
                <a:solidFill>
                  <a:srgbClr val="0628BA"/>
                </a:solidFill>
              </a:rPr>
              <a:t>）批准，</a:t>
            </a:r>
            <a:r>
              <a:rPr lang="ko-KR" altLang="ko-KR" sz="1100" b="1" dirty="0" err="1">
                <a:solidFill>
                  <a:srgbClr val="0628BA"/>
                </a:solidFill>
              </a:rPr>
              <a:t>在韩国取得专利</a:t>
            </a:r>
            <a:r>
              <a:rPr lang="ko-KR" altLang="ko-KR" sz="1100" b="1" dirty="0">
                <a:solidFill>
                  <a:srgbClr val="0628BA"/>
                </a:solidFill>
              </a:rPr>
              <a:t>，在</a:t>
            </a:r>
            <a:r>
              <a:rPr lang="en-US" altLang="ko-KR" sz="1100" b="1" dirty="0">
                <a:solidFill>
                  <a:srgbClr val="0628BA"/>
                </a:solidFill>
              </a:rPr>
              <a:t>EUREKA</a:t>
            </a:r>
            <a:r>
              <a:rPr lang="ko-KR" altLang="ko-KR" sz="1100" b="1" dirty="0" err="1">
                <a:solidFill>
                  <a:srgbClr val="0628BA"/>
                </a:solidFill>
              </a:rPr>
              <a:t>比赛上荣获</a:t>
            </a:r>
            <a:r>
              <a:rPr lang="ko-KR" altLang="ko-KR" sz="1100" b="1" dirty="0">
                <a:solidFill>
                  <a:srgbClr val="0628BA"/>
                </a:solidFill>
              </a:rPr>
              <a:t>“全球发明金奖</a:t>
            </a:r>
            <a:r>
              <a:rPr lang="ko-KR" altLang="ko-KR" sz="1100" b="1" dirty="0" smtClean="0">
                <a:solidFill>
                  <a:srgbClr val="0628BA"/>
                </a:solidFill>
              </a:rPr>
              <a:t>”</a:t>
            </a:r>
            <a:r>
              <a:rPr lang="en-US" altLang="ko-KR" sz="1100" b="1" dirty="0" smtClean="0">
                <a:solidFill>
                  <a:srgbClr val="0628BA"/>
                </a:solidFill>
              </a:rPr>
              <a:t> </a:t>
            </a:r>
            <a:endParaRPr lang="en-US" altLang="ko-KR" sz="1100" b="1" dirty="0" smtClean="0">
              <a:solidFill>
                <a:srgbClr val="0628BA"/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0147" y="2747129"/>
            <a:ext cx="800105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ko-KR" sz="1600" b="1" dirty="0" smtClean="0">
                <a:solidFill>
                  <a:srgbClr val="C00000"/>
                </a:solidFill>
              </a:rPr>
              <a:t>有</a:t>
            </a:r>
            <a:r>
              <a:rPr lang="zh-CN" altLang="ko-KR" sz="1600" b="1" dirty="0">
                <a:solidFill>
                  <a:srgbClr val="C00000"/>
                </a:solidFill>
              </a:rPr>
              <a:t>效预防皮肤老化，淡化皱纹，增加肌肤弹</a:t>
            </a:r>
            <a:r>
              <a:rPr lang="zh-CN" altLang="ko-KR" sz="1600" b="1" dirty="0" smtClean="0">
                <a:solidFill>
                  <a:srgbClr val="C00000"/>
                </a:solidFill>
              </a:rPr>
              <a:t>性</a:t>
            </a:r>
          </a:p>
          <a:p>
            <a:pPr>
              <a:lnSpc>
                <a:spcPct val="150000"/>
              </a:lnSpc>
            </a:pPr>
            <a:r>
              <a:rPr lang="zh-CN" altLang="ko-KR" sz="1100" dirty="0" smtClean="0"/>
              <a:t>本</a:t>
            </a:r>
            <a:r>
              <a:rPr lang="zh-CN" altLang="ko-KR" sz="1100" dirty="0"/>
              <a:t>产品为一款多效护肤品，对打造童颜美肌、抚平皱纹、增加肌肤弹性均有良效。产品中所含的胜汰、胶原蛋白、腺苷、蜗牛黏液过滤物、蜂胶等成分有效预防皮肤老化，减轻鱼尾纹</a:t>
            </a:r>
            <a:r>
              <a:rPr lang="zh-CN" altLang="ko-KR" sz="1100" dirty="0" smtClean="0"/>
              <a:t>。</a:t>
            </a:r>
            <a:endParaRPr lang="en-US" altLang="ko-KR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9875" y="3717031"/>
            <a:ext cx="800105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ko-KR" sz="1600" b="1" dirty="0" smtClean="0">
                <a:solidFill>
                  <a:srgbClr val="C00000"/>
                </a:solidFill>
              </a:rPr>
              <a:t>为</a:t>
            </a:r>
            <a:r>
              <a:rPr lang="zh-CN" altLang="ko-KR" sz="1600" b="1" dirty="0">
                <a:solidFill>
                  <a:srgbClr val="C00000"/>
                </a:solidFill>
              </a:rPr>
              <a:t>肌肤注入充沛营养，保湿锁水效果明</a:t>
            </a:r>
            <a:r>
              <a:rPr lang="zh-CN" altLang="ko-KR" sz="1600" b="1" dirty="0" smtClean="0">
                <a:solidFill>
                  <a:srgbClr val="C00000"/>
                </a:solidFill>
              </a:rPr>
              <a:t>显</a:t>
            </a:r>
            <a:endParaRPr lang="en-US" altLang="zh-CN" sz="16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ko-KR" sz="1100" dirty="0" smtClean="0"/>
              <a:t>获</a:t>
            </a:r>
            <a:r>
              <a:rPr lang="zh-CN" altLang="ko-KR" sz="1100" dirty="0"/>
              <a:t>得专利的水果复合物（</a:t>
            </a:r>
            <a:r>
              <a:rPr lang="en-US" altLang="ko-KR" sz="1100" dirty="0"/>
              <a:t>Fruits </a:t>
            </a:r>
            <a:r>
              <a:rPr lang="en-US" altLang="ko-KR" sz="1100" dirty="0" err="1"/>
              <a:t>Newplex</a:t>
            </a:r>
            <a:r>
              <a:rPr lang="zh-CN" altLang="ko-KR" sz="1100" dirty="0"/>
              <a:t>）、蜂蜜提取物、透明质酸、乳木果油、乳酸杆菌</a:t>
            </a:r>
            <a:r>
              <a:rPr lang="en-US" altLang="ko-KR" sz="1100" dirty="0"/>
              <a:t>/</a:t>
            </a:r>
            <a:r>
              <a:rPr lang="zh-CN" altLang="ko-KR" sz="1100" dirty="0"/>
              <a:t>发酵的大豆提取物、</a:t>
            </a:r>
            <a:r>
              <a:rPr lang="zh-CN" altLang="ko-KR" sz="1100" i="1" dirty="0"/>
              <a:t>虎掌菇</a:t>
            </a:r>
            <a:r>
              <a:rPr lang="zh-CN" altLang="ko-KR" sz="1100" dirty="0"/>
              <a:t>提取物等有效成分渗透肌肤深层，为肌肤注入充足水分与营养，保护肌肤免受外界有害物质的侵袭，舒缓肌肤压力</a:t>
            </a:r>
            <a:r>
              <a:rPr lang="zh-CN" altLang="ko-KR" sz="1100" dirty="0" smtClean="0"/>
              <a:t>。</a:t>
            </a:r>
            <a:endParaRPr lang="en-US" altLang="ko-KR" sz="1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2493" y="4653136"/>
            <a:ext cx="800105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ko-KR" sz="1600" b="1" dirty="0" smtClean="0">
                <a:solidFill>
                  <a:srgbClr val="C00000"/>
                </a:solidFill>
              </a:rPr>
              <a:t>经</a:t>
            </a:r>
            <a:r>
              <a:rPr lang="zh-CN" altLang="ko-KR" sz="1600" b="1" dirty="0">
                <a:solidFill>
                  <a:srgbClr val="C00000"/>
                </a:solidFill>
              </a:rPr>
              <a:t>稳定化处理后得到的维生素</a:t>
            </a:r>
            <a:r>
              <a:rPr lang="en-US" altLang="ko-KR" sz="1600" b="1" dirty="0">
                <a:solidFill>
                  <a:srgbClr val="C00000"/>
                </a:solidFill>
              </a:rPr>
              <a:t> + </a:t>
            </a:r>
            <a:r>
              <a:rPr lang="zh-CN" altLang="ko-KR" sz="1600" b="1" dirty="0">
                <a:solidFill>
                  <a:srgbClr val="C00000"/>
                </a:solidFill>
              </a:rPr>
              <a:t>美白效</a:t>
            </a:r>
            <a:r>
              <a:rPr lang="zh-CN" altLang="ko-KR" sz="1600" b="1" dirty="0" smtClean="0">
                <a:solidFill>
                  <a:srgbClr val="C00000"/>
                </a:solidFill>
              </a:rPr>
              <a:t>果</a:t>
            </a:r>
            <a:endParaRPr lang="en-US" altLang="zh-CN" sz="16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ko-KR" sz="1100" dirty="0" smtClean="0"/>
              <a:t>产</a:t>
            </a:r>
            <a:r>
              <a:rPr lang="zh-CN" altLang="ko-KR" sz="1100" dirty="0"/>
              <a:t>品中所含的维生素</a:t>
            </a:r>
            <a:r>
              <a:rPr lang="en-US" altLang="ko-KR" sz="1100" dirty="0"/>
              <a:t>C</a:t>
            </a:r>
            <a:r>
              <a:rPr lang="zh-CN" altLang="ko-KR" sz="1100" dirty="0"/>
              <a:t>让暗沉、缺乏活力的肌肤变得白皙透亮、清新洁净；有效防止水分流失，从而打造白皙洁净、清新透彻的肌</a:t>
            </a:r>
            <a:r>
              <a:rPr lang="zh-CN" altLang="ko-KR" sz="1100" dirty="0" smtClean="0"/>
              <a:t>肤</a:t>
            </a:r>
            <a:endParaRPr lang="en-US" altLang="ko-KR" sz="1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5445" y="5586278"/>
            <a:ext cx="8001056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sz="1600" b="1" dirty="0" err="1" smtClean="0">
                <a:solidFill>
                  <a:srgbClr val="C00000"/>
                </a:solidFill>
              </a:rPr>
              <a:t>不含五大有害成分</a:t>
            </a:r>
            <a:r>
              <a:rPr lang="ko-KR" altLang="ko-KR" sz="1600" b="1" dirty="0">
                <a:solidFill>
                  <a:srgbClr val="C00000"/>
                </a:solidFill>
              </a:rPr>
              <a:t>，</a:t>
            </a:r>
            <a:r>
              <a:rPr lang="ko-KR" altLang="ko-KR" sz="1600" b="1" dirty="0" err="1" smtClean="0">
                <a:solidFill>
                  <a:srgbClr val="C00000"/>
                </a:solidFill>
              </a:rPr>
              <a:t>将对皮肤的刺激降到最低</a:t>
            </a:r>
            <a:endParaRPr lang="en-US" altLang="ko-KR" sz="16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sz="1100" dirty="0" err="1"/>
              <a:t>无色素</a:t>
            </a:r>
            <a:r>
              <a:rPr lang="ko-KR" altLang="ko-KR" sz="1100" dirty="0"/>
              <a:t>、</a:t>
            </a:r>
            <a:r>
              <a:rPr lang="ko-KR" altLang="ko-KR" sz="1100" dirty="0" err="1"/>
              <a:t>无矿物成分</a:t>
            </a:r>
            <a:r>
              <a:rPr lang="ko-KR" altLang="ko-KR" sz="1100" dirty="0"/>
              <a:t>、</a:t>
            </a:r>
            <a:r>
              <a:rPr lang="ko-KR" altLang="ko-KR" sz="1100" dirty="0" err="1"/>
              <a:t>无对羟基本甲酸酯</a:t>
            </a:r>
            <a:r>
              <a:rPr lang="ko-KR" altLang="ko-KR" sz="1100" dirty="0"/>
              <a:t>、</a:t>
            </a:r>
            <a:r>
              <a:rPr lang="ko-KR" altLang="ko-KR" sz="1100" dirty="0" err="1"/>
              <a:t>无苯甲酮</a:t>
            </a:r>
            <a:r>
              <a:rPr lang="ko-KR" altLang="ko-KR" sz="1100" dirty="0"/>
              <a:t>、</a:t>
            </a:r>
            <a:r>
              <a:rPr lang="ko-KR" altLang="ko-KR" sz="1100" dirty="0" err="1"/>
              <a:t>无动物油</a:t>
            </a:r>
            <a:endParaRPr lang="en-US" altLang="ko-KR" sz="11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60" y="1628794"/>
            <a:ext cx="58102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28" y="2855997"/>
            <a:ext cx="5334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10" y="3835424"/>
            <a:ext cx="4476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83" y="4797152"/>
            <a:ext cx="5143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4" y="5599350"/>
            <a:ext cx="48577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589" y="5549604"/>
            <a:ext cx="875334" cy="831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562" y="6741703"/>
            <a:ext cx="9196562" cy="11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562" y="0"/>
            <a:ext cx="9196562" cy="11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33011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581051" y="5343534"/>
            <a:ext cx="20669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6575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2367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"/>
            <a:ext cx="9144000" cy="6839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326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72481"/>
            <a:ext cx="9144001" cy="1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200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2699"/>
            <a:ext cx="9180000" cy="6860723"/>
          </a:xfrm>
          <a:prstGeom prst="rect">
            <a:avLst/>
          </a:prstGeom>
          <a:noFill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71699"/>
            <a:ext cx="91821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48" y="1000108"/>
            <a:ext cx="381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42910" y="967071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ko-KR" sz="2400" b="1" dirty="0" smtClean="0"/>
              <a:t>主</a:t>
            </a:r>
            <a:r>
              <a:rPr lang="zh-CN" altLang="ko-KR" sz="2400" b="1" dirty="0"/>
              <a:t>要成</a:t>
            </a:r>
            <a:r>
              <a:rPr lang="zh-CN" altLang="ko-KR" sz="2400" b="1" dirty="0" smtClean="0"/>
              <a:t>分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Kozuka Gothic Pro R" pitchFamily="34" charset="-128"/>
              <a:ea typeface="한컴 백제 M" pitchFamily="18" charset="-127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3120" y="1643050"/>
            <a:ext cx="271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바탕"/>
                <a:ea typeface="바탕"/>
              </a:rPr>
              <a:t>•</a:t>
            </a:r>
          </a:p>
          <a:p>
            <a:endParaRPr lang="ko-KR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8168" y="2247590"/>
            <a:ext cx="271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바탕"/>
                <a:ea typeface="바탕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5404" y="1691334"/>
            <a:ext cx="2619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/>
              <a:t> </a:t>
            </a:r>
            <a:r>
              <a:rPr lang="zh-CN" altLang="ko-KR" sz="1400" b="1" dirty="0" smtClean="0"/>
              <a:t>沙</a:t>
            </a:r>
            <a:r>
              <a:rPr lang="zh-CN" altLang="ko-KR" sz="1400" b="1" dirty="0"/>
              <a:t>棘果提取</a:t>
            </a:r>
            <a:r>
              <a:rPr lang="zh-CN" altLang="ko-KR" sz="1400" b="1" dirty="0" smtClean="0"/>
              <a:t>物</a:t>
            </a:r>
            <a:r>
              <a:rPr lang="en-US" altLang="zh-CN" sz="1400" b="1" dirty="0"/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- </a:t>
            </a:r>
            <a:r>
              <a:rPr lang="zh-CN" altLang="ko-KR" sz="1400" dirty="0" smtClean="0"/>
              <a:t>富</a:t>
            </a:r>
            <a:r>
              <a:rPr lang="zh-CN" altLang="ko-KR" sz="1400" dirty="0"/>
              <a:t>含维生素</a:t>
            </a:r>
            <a:r>
              <a:rPr lang="en-US" altLang="ko-KR" sz="1400" dirty="0" smtClean="0"/>
              <a:t>C</a:t>
            </a:r>
          </a:p>
          <a:p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     : </a:t>
            </a:r>
            <a:r>
              <a:rPr lang="zh-CN" altLang="ko-KR" sz="1400" dirty="0" smtClean="0"/>
              <a:t>具</a:t>
            </a:r>
            <a:r>
              <a:rPr lang="zh-CN" altLang="ko-KR" sz="1400" dirty="0"/>
              <a:t>有显著的抗炎抗菌作</a:t>
            </a:r>
            <a:r>
              <a:rPr lang="zh-CN" altLang="ko-KR" sz="1400" dirty="0" smtClean="0"/>
              <a:t>用</a:t>
            </a:r>
            <a:r>
              <a:rPr lang="en-US" altLang="zh-CN" sz="1400" dirty="0" smtClean="0"/>
              <a:t> 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292080" y="2278368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ko-KR" sz="1400" b="1" dirty="0"/>
              <a:t>蜗牛黏液过滤</a:t>
            </a:r>
            <a:r>
              <a:rPr lang="zh-CN" altLang="ko-KR" sz="1400" b="1" dirty="0" smtClean="0"/>
              <a:t>物</a:t>
            </a:r>
            <a:endParaRPr lang="en-US" altLang="zh-CN" sz="1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28596" y="4857760"/>
            <a:ext cx="3071834" cy="1164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ko-KR" sz="1200" b="1" dirty="0"/>
              <a:t>沙棘果中的维生素</a:t>
            </a:r>
            <a:r>
              <a:rPr lang="en-US" altLang="ko-KR" sz="1200" b="1" dirty="0"/>
              <a:t>C</a:t>
            </a:r>
            <a:r>
              <a:rPr lang="zh-CN" altLang="ko-KR" sz="1200" b="1" dirty="0"/>
              <a:t>含量是</a:t>
            </a:r>
            <a:r>
              <a:rPr lang="en-US" altLang="ko-KR" sz="1200" b="1" dirty="0"/>
              <a:t>200~800</a:t>
            </a:r>
            <a:r>
              <a:rPr lang="zh-CN" altLang="ko-KR" sz="1200" b="1" dirty="0"/>
              <a:t>倍以上，富含维生素</a:t>
            </a:r>
            <a:r>
              <a:rPr lang="en-US" altLang="ko-KR" sz="1200" b="1" dirty="0"/>
              <a:t>C</a:t>
            </a:r>
            <a:r>
              <a:rPr lang="zh-CN" altLang="ko-KR" sz="1200" b="1" dirty="0"/>
              <a:t>和维生素</a:t>
            </a:r>
            <a:r>
              <a:rPr lang="en-US" altLang="ko-KR" sz="1200" b="1" dirty="0"/>
              <a:t>E</a:t>
            </a:r>
            <a:r>
              <a:rPr lang="zh-CN" altLang="ko-KR" sz="1200" b="1" dirty="0"/>
              <a:t>，含有人体必需的五大营养素——蛋白质（八种必需氨基酸）、糖类、脂肪、维生素、矿物质</a:t>
            </a:r>
            <a:r>
              <a:rPr lang="zh-CN" altLang="ko-KR" sz="1200" b="1" dirty="0" smtClean="0"/>
              <a:t>。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29190" y="5000636"/>
            <a:ext cx="3315218" cy="887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ko-KR" sz="1200" b="1" dirty="0"/>
              <a:t>蜗牛黏液过滤物锁住肌肤水分，保护肌肤免受外界有害物质的侵袭，为肌肤注入充沛营养，让肌肤更有弹性</a:t>
            </a:r>
            <a:r>
              <a:rPr lang="zh-CN" altLang="ko-KR" sz="1200" b="1" dirty="0" smtClean="0"/>
              <a:t>。</a:t>
            </a:r>
            <a:r>
              <a:rPr lang="en-US" altLang="zh-CN" sz="1200" b="1" dirty="0" smtClean="0"/>
              <a:t> 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780"/>
            <a:ext cx="9180000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741909"/>
            <a:ext cx="9182101" cy="116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0000" cy="6860723"/>
          </a:xfrm>
          <a:prstGeom prst="rect">
            <a:avLst/>
          </a:prstGeom>
          <a:noFill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76449"/>
            <a:ext cx="9182100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48" y="1000108"/>
            <a:ext cx="381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42910" y="967071"/>
            <a:ext cx="2650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zuka Gothic Pro R" pitchFamily="34" charset="-128"/>
                <a:ea typeface="Kozuka Gothic Pro R" pitchFamily="34" charset="-128"/>
                <a:cs typeface="Arial" pitchFamily="34" charset="0"/>
              </a:rPr>
              <a:t>Main Ingredients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Kozuka Gothic Pro R" pitchFamily="34" charset="-128"/>
              <a:ea typeface="한컴 백제 M" pitchFamily="18" charset="-127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361" y="1571612"/>
            <a:ext cx="3898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바탕"/>
                <a:ea typeface="바탕"/>
                <a:cs typeface="Arial" pitchFamily="34" charset="0"/>
              </a:rPr>
              <a:t>• </a:t>
            </a:r>
            <a:r>
              <a:rPr lang="zh-CN" altLang="ko-KR" b="1" dirty="0" smtClean="0"/>
              <a:t>水</a:t>
            </a:r>
            <a:r>
              <a:rPr lang="zh-CN" altLang="ko-KR" b="1" dirty="0"/>
              <a:t>解胶</a:t>
            </a:r>
            <a:r>
              <a:rPr lang="zh-CN" altLang="ko-KR" b="1" dirty="0" smtClean="0"/>
              <a:t>原</a:t>
            </a:r>
            <a:r>
              <a:rPr lang="en-US" altLang="zh-CN" b="1" dirty="0" smtClean="0"/>
              <a:t> 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zh-CN" altLang="ko-KR" sz="1100" b="1" dirty="0" smtClean="0"/>
              <a:t>让</a:t>
            </a:r>
            <a:r>
              <a:rPr lang="zh-CN" altLang="ko-KR" sz="1100" b="1" dirty="0"/>
              <a:t>肌肤保持年轻弹性，为肌肤补水保湿</a:t>
            </a:r>
            <a:endParaRPr lang="en-US" altLang="ko-KR" sz="11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0072" y="1703126"/>
            <a:ext cx="3770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바탕"/>
                <a:ea typeface="바탕"/>
                <a:cs typeface="Arial" pitchFamily="34" charset="0"/>
              </a:rPr>
              <a:t>•</a:t>
            </a:r>
            <a:r>
              <a:rPr lang="en-US" altLang="ko-KR" b="1" dirty="0" smtClean="0">
                <a:latin typeface="바탕"/>
                <a:ea typeface="바탕"/>
                <a:cs typeface="Arial" pitchFamily="34" charset="0"/>
              </a:rPr>
              <a:t> </a:t>
            </a:r>
            <a:r>
              <a:rPr lang="zh-CN" altLang="ko-KR" b="1" dirty="0" smtClean="0"/>
              <a:t>腺苷</a:t>
            </a:r>
            <a:r>
              <a:rPr lang="zh-CN" altLang="ko-KR" dirty="0" smtClean="0"/>
              <a:t>：</a:t>
            </a:r>
            <a:r>
              <a:rPr lang="zh-CN" altLang="ko-KR" sz="1100" b="1" dirty="0" smtClean="0"/>
              <a:t>获</a:t>
            </a:r>
            <a:r>
              <a:rPr lang="zh-CN" altLang="ko-KR" sz="1100" b="1" dirty="0"/>
              <a:t>得韩国食品医药品安全处认证的抗皱成分 </a:t>
            </a:r>
            <a:endParaRPr lang="en-US" altLang="ko-KR" sz="11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4643446"/>
            <a:ext cx="3422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ko-KR" sz="1200" b="1" dirty="0"/>
              <a:t>胶原蛋白是人体内含量最丰富的蛋白质，占全身总蛋白质的６５</a:t>
            </a:r>
            <a:r>
              <a:rPr lang="en-US" altLang="ko-KR" sz="1200" b="1" dirty="0"/>
              <a:t>%</a:t>
            </a:r>
            <a:r>
              <a:rPr lang="zh-CN" altLang="ko-KR" sz="1200" b="1" dirty="0"/>
              <a:t>以上。水解胶原有效预防鱼尾纹，为肌肤补水保湿，让肌肤保持年轻弹性</a:t>
            </a:r>
            <a:r>
              <a:rPr lang="zh-CN" altLang="ko-KR" sz="1200" b="1" dirty="0" smtClean="0"/>
              <a:t>。</a:t>
            </a:r>
            <a:r>
              <a:rPr lang="en-US" altLang="zh-CN" sz="1200" b="1" dirty="0" smtClean="0"/>
              <a:t> 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43504" y="4972963"/>
            <a:ext cx="3429024" cy="1164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ko-KR" sz="1200" b="1" dirty="0"/>
              <a:t>胶原蛋白具有促进细胞分化，抗炎消炎，治疗伤口的作用，其中抗皱效果尤为显著。腺苷促进肌肤胶原蛋白的生成，有效淡化皱纹，令肌肤恢复原有弹性</a:t>
            </a:r>
            <a:r>
              <a:rPr lang="zh-CN" altLang="ko-KR" sz="1200" b="1" dirty="0" smtClean="0"/>
              <a:t>。</a:t>
            </a:r>
            <a:r>
              <a:rPr lang="en-US" altLang="zh-CN" sz="1200" b="1" dirty="0" smtClean="0"/>
              <a:t> 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780"/>
            <a:ext cx="9180000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" y="6741912"/>
            <a:ext cx="9180000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0000" cy="6860723"/>
          </a:xfrm>
          <a:prstGeom prst="rect">
            <a:avLst/>
          </a:prstGeom>
          <a:noFill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33574"/>
            <a:ext cx="91821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48" y="1000108"/>
            <a:ext cx="381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42910" y="967071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ko-KR" sz="2400" b="1" dirty="0"/>
              <a:t>产品使用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Kozuka Gothic Pro R" pitchFamily="34" charset="-128"/>
              <a:ea typeface="한컴 백제 M" pitchFamily="18" charset="-127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714488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b="1" dirty="0" err="1" smtClean="0">
                <a:solidFill>
                  <a:schemeClr val="accent6">
                    <a:lumMod val="75000"/>
                  </a:schemeClr>
                </a:solidFill>
              </a:rPr>
              <a:t>适用人群</a:t>
            </a:r>
            <a:endParaRPr lang="ko-KR" altLang="en-US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6923" y="4584424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ko-KR" b="1" dirty="0">
                <a:solidFill>
                  <a:schemeClr val="accent6">
                    <a:lumMod val="75000"/>
                  </a:schemeClr>
                </a:solidFill>
              </a:rPr>
              <a:t>产品使用方法</a:t>
            </a:r>
            <a:endParaRPr lang="ko-KR" altLang="en-US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5525" y="2285992"/>
            <a:ext cx="27122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바탕"/>
                <a:ea typeface="바탕"/>
              </a:rPr>
              <a:t>•</a:t>
            </a:r>
          </a:p>
          <a:p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바탕"/>
                <a:ea typeface="바탕"/>
              </a:rPr>
              <a:t>•</a:t>
            </a:r>
            <a:endParaRPr lang="ko-KR" alt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바탕"/>
                <a:ea typeface="바탕"/>
              </a:rPr>
              <a:t>•</a:t>
            </a:r>
            <a:endParaRPr lang="ko-KR" alt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바탕"/>
                <a:ea typeface="바탕"/>
              </a:rPr>
              <a:t>•</a:t>
            </a:r>
            <a:endParaRPr lang="ko-KR" alt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바탕"/>
                <a:ea typeface="바탕"/>
              </a:rPr>
              <a:t>•</a:t>
            </a:r>
            <a:endParaRPr lang="ko-KR" alt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ko-KR" altLang="en-US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0100" y="2285992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600" b="1" dirty="0" err="1"/>
              <a:t>肌肤逐渐失去紧实与弹性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2559602"/>
            <a:ext cx="3262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600" b="1" dirty="0"/>
              <a:t>为眼部、</a:t>
            </a:r>
            <a:r>
              <a:rPr lang="ko-KR" altLang="ko-KR" sz="1600" b="1" dirty="0" err="1"/>
              <a:t>唇部等脸部细纹感到烦恼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0100" y="2845354"/>
            <a:ext cx="3262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600" b="1" dirty="0" err="1"/>
              <a:t>颈部肌肤逐渐失去弹性</a:t>
            </a:r>
            <a:r>
              <a:rPr lang="ko-KR" altLang="ko-KR" sz="1600" b="1" dirty="0"/>
              <a:t>，出现皱纹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539" y="3131106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600" b="1" dirty="0" err="1"/>
              <a:t>想让除皱效果更持久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0100" y="3416858"/>
            <a:ext cx="3467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600" b="1" dirty="0" err="1"/>
              <a:t>不能使用功能性化妆品的敏感性皮肤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7201" y="5155836"/>
            <a:ext cx="69557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ko-KR" sz="1600" b="1" dirty="0"/>
              <a:t>入眠时使用（睡眠面膜）便能打造柔嫩光滑、丰盈饱满、富有弹性的美肌</a:t>
            </a:r>
            <a:r>
              <a:rPr lang="zh-CN" altLang="ko-KR" sz="1600" b="1" dirty="0" smtClean="0"/>
              <a:t>。</a:t>
            </a:r>
            <a:endParaRPr lang="ko-KR" altLang="ko-KR" sz="1600" b="1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780"/>
            <a:ext cx="9180000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744635"/>
            <a:ext cx="9180000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Administrator\My Documents\네이트온 받은 파일\bg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0000" cy="6860723"/>
          </a:xfrm>
          <a:prstGeom prst="rect">
            <a:avLst/>
          </a:prstGeom>
          <a:noFill/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442678"/>
              </p:ext>
            </p:extLst>
          </p:nvPr>
        </p:nvGraphicFramePr>
        <p:xfrm>
          <a:off x="574227" y="2420888"/>
          <a:ext cx="7995546" cy="3278058"/>
        </p:xfrm>
        <a:graphic>
          <a:graphicData uri="http://schemas.openxmlformats.org/drawingml/2006/table">
            <a:tbl>
              <a:tblPr/>
              <a:tblGrid>
                <a:gridCol w="2988720"/>
                <a:gridCol w="932173"/>
                <a:gridCol w="624651"/>
                <a:gridCol w="720752"/>
                <a:gridCol w="1153205"/>
                <a:gridCol w="1576045"/>
              </a:tblGrid>
              <a:tr h="2268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600" b="1" i="0" u="none" strike="noStrike" dirty="0">
                          <a:solidFill>
                            <a:srgbClr val="00B0F0"/>
                          </a:solidFill>
                          <a:latin typeface="Arial" pitchFamily="34" charset="0"/>
                          <a:cs typeface="Arial" pitchFamily="34" charset="0"/>
                        </a:rPr>
                        <a:t>Contact Information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  <a:r>
                        <a:rPr lang="ko-KR" altLang="en-US" sz="500" b="0" i="0" u="none" strike="noStrike" dirty="0" smtClean="0">
                          <a:latin typeface="맑은 고딕"/>
                        </a:rPr>
                        <a:t> </a:t>
                      </a:r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8509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zh-CN" altLang="ko-KR" sz="105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我们公司拥有擅长英语、日语、中文的职员，如果对公司有咨询事项随时都可以和我们联系。</a:t>
                      </a:r>
                      <a:endParaRPr lang="en-US" altLang="zh-CN" sz="105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TEL </a:t>
                      </a:r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/ English, Japanese, Chinese  : +82 42 632 6992 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E-mail : amicell@amicell.co.kr  or  amicellcosmetics@gmail.com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www.amicell.co.kr</a:t>
                      </a:r>
                      <a:endParaRPr lang="ko-KR" altLang="en-US" sz="105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latin typeface="Arial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English Website : </a:t>
                      </a:r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  <a:hlinkClick r:id="rId3"/>
                        </a:rPr>
                        <a:t>http://amicell.tradekorea.com</a:t>
                      </a:r>
                      <a:endParaRPr lang="en-US" sz="1050" b="1" i="0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   Spanish Website</a:t>
                      </a:r>
                      <a:r>
                        <a:rPr lang="en-US" sz="105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 : </a:t>
                      </a:r>
                      <a:r>
                        <a:rPr lang="en-US" altLang="ko-KR" sz="900" b="1" dirty="0" smtClean="0">
                          <a:hlinkClick r:id="rId4"/>
                        </a:rPr>
                        <a:t>http://www.gobizkorea.com/catalog/about.jsp?blogId=amicell&amp;pageNo=1&amp;pageVol=6&amp;listStyle=A&amp;lang_type=316</a:t>
                      </a:r>
                      <a:r>
                        <a:rPr lang="en-US" sz="9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9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9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Real-time </a:t>
                      </a:r>
                      <a:r>
                        <a:rPr lang="en-US" sz="16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messangers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    - English, Japanese </a:t>
                      </a:r>
                      <a:r>
                        <a:rPr lang="en-US" sz="1100" b="1" i="0" u="none" strike="noStrike" dirty="0">
                          <a:solidFill>
                            <a:srgbClr val="17375D"/>
                          </a:solidFill>
                          <a:latin typeface="Arial" pitchFamily="34" charset="0"/>
                          <a:cs typeface="Arial" pitchFamily="34" charset="0"/>
                        </a:rPr>
                        <a:t>(Mr. Kim)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rowSpan="4" gridSpan="2"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6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Skype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ID: </a:t>
                      </a:r>
                      <a:r>
                        <a:rPr lang="en-US" sz="105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What’s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app ID : 821024773130,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john.bonghan.kim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KAKAOTALK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LINE 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ID : 01024773130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358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 gridSpan="2" vMerge="1">
                  <a:txBody>
                    <a:bodyPr/>
                    <a:lstStyle/>
                    <a:p>
                      <a:pPr algn="l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 dirty="0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o-KR" altLang="en-US" sz="500" b="0" i="0" u="none" strike="noStrike">
                        <a:latin typeface="맑은 고딕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l" fontAlgn="ctr"/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500" b="0" i="0" u="none" strike="noStrike" dirty="0"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2299423" y="500042"/>
            <a:ext cx="45451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ibl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5400" b="1" spc="50" dirty="0" smtClean="0">
                <a:ln w="11430"/>
                <a:solidFill>
                  <a:srgbClr val="FFC5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cs typeface="Arial" pitchFamily="34" charset="0"/>
              </a:rPr>
              <a:t>THANK YOU </a:t>
            </a:r>
            <a:endParaRPr lang="ko-KR" altLang="en-US" sz="5400" b="1" spc="50" dirty="0">
              <a:ln w="11430"/>
              <a:solidFill>
                <a:srgbClr val="FFC52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780"/>
            <a:ext cx="9180000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12" y="6744635"/>
            <a:ext cx="9180000" cy="11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653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1141</Words>
  <Application>Microsoft Office PowerPoint</Application>
  <PresentationFormat>화면 슬라이드 쇼(4:3)</PresentationFormat>
  <Paragraphs>99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Happy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Happy COMPUTER</dc:creator>
  <cp:lastModifiedBy>마린</cp:lastModifiedBy>
  <cp:revision>102</cp:revision>
  <dcterms:created xsi:type="dcterms:W3CDTF">2014-05-09T02:53:45Z</dcterms:created>
  <dcterms:modified xsi:type="dcterms:W3CDTF">2015-04-09T11:02:05Z</dcterms:modified>
</cp:coreProperties>
</file>